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8EC866C-C762-4BDD-95E2-CBCA852260F9}">
          <p14:sldIdLst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991B1E"/>
    <a:srgbClr val="99FFFF"/>
    <a:srgbClr val="FFC301"/>
    <a:srgbClr val="FFC0FF"/>
    <a:srgbClr val="A51308"/>
    <a:srgbClr val="A01308"/>
    <a:srgbClr val="740E06"/>
    <a:srgbClr val="741616"/>
    <a:srgbClr val="9D2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3754" autoAdjust="0"/>
    <p:restoredTop sz="94660"/>
  </p:normalViewPr>
  <p:slideViewPr>
    <p:cSldViewPr>
      <p:cViewPr>
        <p:scale>
          <a:sx n="30" d="100"/>
          <a:sy n="30" d="100"/>
        </p:scale>
        <p:origin x="559" y="14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D7BB2-7598-492A-9407-3988F7F269A0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881EB-38A5-44DE-A640-976C2B9CA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6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84414" y="8684381"/>
            <a:ext cx="2972098" cy="458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70" tIns="47836" rIns="95670" bIns="47836" anchor="b"/>
          <a:lstStyle>
            <a:lvl1pPr defTabSz="10096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10096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10096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10096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10096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 eaLnBrk="1" hangingPunct="1"/>
            <a:fld id="{F115F3BD-B0BF-4332-80ED-3721BA3CBA32}" type="slidenum">
              <a:rPr lang="en-US" altLang="en-US" sz="1200">
                <a:solidFill>
                  <a:srgbClr val="000000"/>
                </a:solidFill>
                <a:cs typeface="Arial" pitchFamily="34" charset="0"/>
              </a:rPr>
              <a:pPr algn="r" eaLnBrk="1" hangingPunct="1"/>
              <a:t>1</a:t>
            </a:fld>
            <a:endParaRPr lang="en-US" altLang="en-US" sz="12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86" y="4343703"/>
            <a:ext cx="5482828" cy="411540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70" tIns="47836" rIns="95670" bIns="47836"/>
          <a:lstStyle/>
          <a:p>
            <a:pPr marL="222239" indent="-222239" defTabSz="894963"/>
            <a:endParaRPr lang="en-US" altLang="en-US" dirty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9DFB-8863-417E-B35F-343E95F4675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943-5D98-4C60-80CA-1FA96E01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26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9DFB-8863-417E-B35F-343E95F4675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943-5D98-4C60-80CA-1FA96E01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89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9DFB-8863-417E-B35F-343E95F4675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943-5D98-4C60-80CA-1FA96E01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38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9DFB-8863-417E-B35F-343E95F4675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943-5D98-4C60-80CA-1FA96E01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33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226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9DFB-8863-417E-B35F-343E95F4675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943-5D98-4C60-80CA-1FA96E01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85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4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4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9DFB-8863-417E-B35F-343E95F4675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943-5D98-4C60-80CA-1FA96E01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9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8543"/>
            <a:ext cx="19392903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9401"/>
            <a:ext cx="19392903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3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1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9DFB-8863-417E-B35F-343E95F4675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943-5D98-4C60-80CA-1FA96E01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9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9DFB-8863-417E-B35F-343E95F4675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943-5D98-4C60-80CA-1FA96E01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9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9DFB-8863-417E-B35F-343E95F4675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943-5D98-4C60-80CA-1FA96E01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74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4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4"/>
            <a:ext cx="14439903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9DFB-8863-417E-B35F-343E95F4675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943-5D98-4C60-80CA-1FA96E01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646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1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3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9DFB-8863-417E-B35F-343E95F4675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943-5D98-4C60-80CA-1FA96E01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935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4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B9DFB-8863-417E-B35F-343E95F46758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45943-5D98-4C60-80CA-1FA96E01D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emergelab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6431874" y="21191221"/>
            <a:ext cx="16468726" cy="8201393"/>
            <a:chOff x="13065028" y="25663634"/>
            <a:chExt cx="17882514" cy="7484005"/>
          </a:xfrm>
        </p:grpSpPr>
        <p:sp>
          <p:nvSpPr>
            <p:cNvPr id="27" name="Rectangle 1628"/>
            <p:cNvSpPr>
              <a:spLocks noChangeArrowheads="1"/>
            </p:cNvSpPr>
            <p:nvPr/>
          </p:nvSpPr>
          <p:spPr bwMode="auto">
            <a:xfrm>
              <a:off x="13065028" y="25663634"/>
              <a:ext cx="17882514" cy="1524000"/>
            </a:xfrm>
            <a:prstGeom prst="rect">
              <a:avLst/>
            </a:prstGeom>
            <a:solidFill>
              <a:schemeClr val="tx1"/>
            </a:solidFill>
            <a:ln w="88900">
              <a:noFill/>
              <a:miter lim="800000"/>
              <a:headEnd/>
              <a:tailEnd/>
            </a:ln>
          </p:spPr>
          <p:txBody>
            <a:bodyPr wrap="none" lIns="295277" tIns="147638" rIns="295277" bIns="147638" anchor="ctr"/>
            <a:lstStyle>
              <a:lvl1pPr defTabSz="4556125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defTabSz="4556125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defTabSz="4556125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defTabSz="4556125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defTabSz="4556125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defTabSz="4556125" eaLnBrk="0" fontAlgn="base" hangingPunct="0">
                <a:spcBef>
                  <a:spcPct val="0"/>
                </a:spcBef>
                <a:spcAft>
                  <a:spcPct val="0"/>
                </a:spcAft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defTabSz="4556125" eaLnBrk="0" fontAlgn="base" hangingPunct="0">
                <a:spcBef>
                  <a:spcPct val="0"/>
                </a:spcBef>
                <a:spcAft>
                  <a:spcPct val="0"/>
                </a:spcAft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defTabSz="4556125" eaLnBrk="0" fontAlgn="base" hangingPunct="0">
                <a:spcBef>
                  <a:spcPct val="0"/>
                </a:spcBef>
                <a:spcAft>
                  <a:spcPct val="0"/>
                </a:spcAft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defTabSz="4556125" eaLnBrk="0" fontAlgn="base" hangingPunct="0">
                <a:spcBef>
                  <a:spcPct val="0"/>
                </a:spcBef>
                <a:spcAft>
                  <a:spcPct val="0"/>
                </a:spcAft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6000" b="1" dirty="0">
                  <a:solidFill>
                    <a:srgbClr val="FFCC00"/>
                  </a:solidFill>
                  <a:latin typeface="Calibri" pitchFamily="34" charset="0"/>
                </a:rPr>
                <a:t>Conclusions &amp; Implications</a:t>
              </a:r>
            </a:p>
          </p:txBody>
        </p:sp>
        <p:sp>
          <p:nvSpPr>
            <p:cNvPr id="28" name="Text Box 50"/>
            <p:cNvSpPr txBox="1">
              <a:spLocks noChangeArrowheads="1"/>
            </p:cNvSpPr>
            <p:nvPr/>
          </p:nvSpPr>
          <p:spPr bwMode="auto">
            <a:xfrm>
              <a:off x="13065029" y="27193534"/>
              <a:ext cx="17882513" cy="5954105"/>
            </a:xfrm>
            <a:prstGeom prst="rect">
              <a:avLst/>
            </a:prstGeom>
            <a:solidFill>
              <a:srgbClr val="FFFFFF"/>
            </a:solidFill>
            <a:ln w="88900">
              <a:noFill/>
            </a:ln>
            <a:effectLst/>
            <a:extLst/>
          </p:spPr>
          <p:txBody>
            <a:bodyPr wrap="square" lIns="91426" tIns="45710" rIns="91426" bIns="45710">
              <a:spAutoFit/>
            </a:bodyPr>
            <a:lstStyle/>
            <a:p>
              <a:pPr marL="571500" indent="-455613" defTabSz="914400" fontAlgn="base">
                <a:spcBef>
                  <a:spcPts val="300"/>
                </a:spcBef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endParaRPr lang="en-US" sz="4200" dirty="0"/>
            </a:p>
            <a:p>
              <a:pPr marL="571500" indent="-455613" defTabSz="914400" fontAlgn="base">
                <a:spcBef>
                  <a:spcPts val="300"/>
                </a:spcBef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endParaRPr lang="en-US" sz="4200" dirty="0"/>
            </a:p>
            <a:p>
              <a:pPr marL="571500" indent="-455613" defTabSz="914400" fontAlgn="base">
                <a:spcBef>
                  <a:spcPts val="300"/>
                </a:spcBef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endParaRPr lang="en-US" sz="4200" dirty="0"/>
            </a:p>
            <a:p>
              <a:pPr marL="571500" indent="-455613" defTabSz="914400" fontAlgn="base">
                <a:spcBef>
                  <a:spcPts val="300"/>
                </a:spcBef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endParaRPr lang="en-US" sz="4200" dirty="0"/>
            </a:p>
            <a:p>
              <a:pPr marL="571500" indent="-455613" defTabSz="914400" fontAlgn="base">
                <a:spcBef>
                  <a:spcPts val="300"/>
                </a:spcBef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endParaRPr lang="en-US" sz="4200" dirty="0"/>
            </a:p>
            <a:p>
              <a:pPr marL="571500" indent="-455613" defTabSz="914400" fontAlgn="base">
                <a:spcBef>
                  <a:spcPts val="300"/>
                </a:spcBef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endParaRPr lang="en-US" sz="4200" dirty="0"/>
            </a:p>
            <a:p>
              <a:pPr marL="571500" indent="-455613" defTabSz="914400" fontAlgn="base">
                <a:spcBef>
                  <a:spcPts val="300"/>
                </a:spcBef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endParaRPr lang="en-US" sz="4200" dirty="0"/>
            </a:p>
            <a:p>
              <a:pPr marL="571500" indent="-455613" defTabSz="914400" fontAlgn="base">
                <a:spcBef>
                  <a:spcPts val="300"/>
                </a:spcBef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endParaRPr lang="en-US" sz="4200" dirty="0"/>
            </a:p>
            <a:p>
              <a:pPr marL="571500" indent="-455613" defTabSz="914400" fontAlgn="base">
                <a:spcBef>
                  <a:spcPts val="300"/>
                </a:spcBef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endParaRPr lang="en-US" sz="4200" dirty="0"/>
            </a:p>
          </p:txBody>
        </p:sp>
      </p:grpSp>
      <p:sp>
        <p:nvSpPr>
          <p:cNvPr id="16425" name="Rectangle 17"/>
          <p:cNvSpPr>
            <a:spLocks noChangeArrowheads="1"/>
          </p:cNvSpPr>
          <p:nvPr/>
        </p:nvSpPr>
        <p:spPr bwMode="auto">
          <a:xfrm>
            <a:off x="14350757" y="7772400"/>
            <a:ext cx="28597468" cy="13018928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91426" tIns="45710" rIns="91426" bIns="45710">
            <a:spAutoFit/>
          </a:bodyPr>
          <a:lstStyle>
            <a:lvl1pPr defTabSz="43878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43878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43878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43878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43878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endParaRPr lang="en-US" sz="4000" b="1" dirty="0">
              <a:solidFill>
                <a:prstClr val="black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/>
            <a:endParaRPr lang="en-US" altLang="en-US" sz="4000" b="1" dirty="0">
              <a:solidFill>
                <a:prstClr val="black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/>
            <a:endParaRPr lang="en-US" altLang="en-US" sz="4000" b="1" dirty="0">
              <a:solidFill>
                <a:prstClr val="black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/>
            <a:endParaRPr lang="en-US" altLang="en-US" sz="4000" b="1" dirty="0">
              <a:solidFill>
                <a:prstClr val="black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/>
            <a:endParaRPr lang="en-US" altLang="en-US" sz="4000" b="1" dirty="0">
              <a:solidFill>
                <a:prstClr val="black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/>
            <a:endParaRPr lang="en-US" altLang="en-US" sz="4000" b="1" dirty="0">
              <a:solidFill>
                <a:prstClr val="black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/>
            <a:endParaRPr lang="en-US" altLang="en-US" sz="4000" b="1" dirty="0">
              <a:solidFill>
                <a:prstClr val="black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/>
            <a:endParaRPr lang="en-US" altLang="en-US" sz="4000" b="1" dirty="0">
              <a:solidFill>
                <a:prstClr val="black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/>
            <a:endParaRPr lang="en-US" altLang="en-US" sz="4000" b="1" dirty="0">
              <a:solidFill>
                <a:prstClr val="black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/>
            <a:endParaRPr lang="en-US" altLang="en-US" sz="4000" b="1" dirty="0">
              <a:solidFill>
                <a:prstClr val="black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/>
            <a:endParaRPr lang="en-US" altLang="en-US" sz="4000" b="1" dirty="0">
              <a:solidFill>
                <a:prstClr val="black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/>
            <a:endParaRPr lang="en-US" altLang="en-US" sz="4000" b="1" dirty="0">
              <a:solidFill>
                <a:prstClr val="black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/>
            <a:endParaRPr lang="en-US" altLang="en-US" sz="4000" b="1" dirty="0">
              <a:solidFill>
                <a:prstClr val="black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/>
            <a:endParaRPr lang="en-US" altLang="en-US" sz="4000" b="1" dirty="0">
              <a:solidFill>
                <a:prstClr val="black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/>
            <a:endParaRPr lang="en-US" altLang="en-US" sz="4000" b="1" dirty="0">
              <a:solidFill>
                <a:prstClr val="black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/>
            <a:endParaRPr lang="en-US" altLang="en-US" sz="4000" b="1" dirty="0">
              <a:solidFill>
                <a:prstClr val="black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/>
            <a:endParaRPr lang="en-US" altLang="en-US" sz="4000" b="1" dirty="0">
              <a:solidFill>
                <a:prstClr val="black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/>
            <a:endParaRPr lang="en-US" altLang="en-US" sz="4000" b="1" dirty="0">
              <a:solidFill>
                <a:prstClr val="black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/>
            <a:endParaRPr lang="en-US" altLang="en-US" sz="4000" b="1" dirty="0">
              <a:solidFill>
                <a:prstClr val="black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/>
            <a:endParaRPr lang="en-US" altLang="en-US" sz="4000" b="1" dirty="0">
              <a:solidFill>
                <a:prstClr val="black"/>
              </a:solidFill>
              <a:latin typeface="Calibri" charset="0"/>
              <a:ea typeface="Calibri" charset="0"/>
              <a:cs typeface="Calibri" charset="0"/>
            </a:endParaRPr>
          </a:p>
          <a:p>
            <a:pPr eaLnBrk="1" hangingPunct="1"/>
            <a:endParaRPr lang="en-US" altLang="en-US" sz="4000" b="1" dirty="0">
              <a:solidFill>
                <a:prstClr val="black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43891200" cy="54459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455549" tIns="227779" rIns="455549" bIns="227779">
            <a:spAutoFit/>
          </a:bodyPr>
          <a:lstStyle>
            <a:lvl1pPr defTabSz="140970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140970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140970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140970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140970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14097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14097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14097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14097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hangingPunct="1"/>
            <a:endParaRPr lang="en-US" sz="4800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ctr" eaLnBrk="1" hangingPunct="1"/>
            <a:r>
              <a:rPr lang="en-US" sz="7200" dirty="0">
                <a:solidFill>
                  <a:schemeClr val="bg1"/>
                </a:solidFill>
                <a:latin typeface="Calibri"/>
                <a:cs typeface="Calibri"/>
              </a:rPr>
              <a:t>[Project/Research Title]</a:t>
            </a:r>
          </a:p>
          <a:p>
            <a:pPr algn="ctr" eaLnBrk="1" hangingPunct="1"/>
            <a:endParaRPr lang="en-US" sz="3600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ctr" eaLnBrk="1" hangingPunct="1"/>
            <a:endParaRPr lang="en-US" sz="3600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ctr" eaLnBrk="1" hangingPunct="1"/>
            <a:r>
              <a:rPr lang="en-US" altLang="ja-JP" sz="5400" b="1" dirty="0">
                <a:solidFill>
                  <a:schemeClr val="bg1"/>
                </a:solidFill>
                <a:latin typeface="Calibri"/>
                <a:cs typeface="Calibri"/>
              </a:rPr>
              <a:t>[Authors/Contributors]</a:t>
            </a:r>
            <a:r>
              <a:rPr lang="en-US" altLang="ja-JP" sz="5400" b="1" baseline="30000" dirty="0">
                <a:solidFill>
                  <a:schemeClr val="bg1"/>
                </a:solidFill>
                <a:latin typeface="Calibri"/>
                <a:cs typeface="Calibri"/>
              </a:rPr>
              <a:t>1</a:t>
            </a:r>
            <a:r>
              <a:rPr lang="en-US" altLang="ja-JP" sz="5400" b="1" dirty="0">
                <a:solidFill>
                  <a:schemeClr val="bg1"/>
                </a:solidFill>
                <a:latin typeface="Calibri"/>
                <a:cs typeface="Calibri"/>
              </a:rPr>
              <a:t>, [Authors/Contributors]</a:t>
            </a:r>
            <a:r>
              <a:rPr lang="en-US" altLang="ja-JP" sz="5400" b="1" baseline="30000" dirty="0">
                <a:solidFill>
                  <a:schemeClr val="bg1"/>
                </a:solidFill>
                <a:latin typeface="Calibri"/>
                <a:cs typeface="Calibri"/>
              </a:rPr>
              <a:t>2</a:t>
            </a:r>
          </a:p>
          <a:p>
            <a:pPr algn="ctr" eaLnBrk="1" hangingPunct="1"/>
            <a:r>
              <a:rPr lang="en-US" altLang="ja-JP" sz="3600" b="1" i="1" baseline="30000" dirty="0">
                <a:solidFill>
                  <a:schemeClr val="bg1"/>
                </a:solidFill>
                <a:latin typeface="Calibri"/>
                <a:cs typeface="Calibri"/>
              </a:rPr>
              <a:t>1</a:t>
            </a:r>
            <a:r>
              <a:rPr lang="en-US" altLang="ja-JP" sz="3600" b="1" i="1" dirty="0">
                <a:solidFill>
                  <a:schemeClr val="bg1"/>
                </a:solidFill>
                <a:latin typeface="Calibri"/>
                <a:cs typeface="Calibri"/>
              </a:rPr>
              <a:t>Department of Obstetrics and Gynecology, Keck School of Medicine of the University of Southern California; Los Angeles, CA, USA </a:t>
            </a:r>
            <a:br>
              <a:rPr lang="en-US" altLang="ja-JP" sz="3600" b="1" i="1" dirty="0">
                <a:solidFill>
                  <a:schemeClr val="bg1"/>
                </a:solidFill>
                <a:latin typeface="Calibri"/>
                <a:cs typeface="Calibri"/>
              </a:rPr>
            </a:br>
            <a:r>
              <a:rPr lang="en-US" altLang="ja-JP" sz="3600" b="1" i="1" baseline="30000" dirty="0">
                <a:solidFill>
                  <a:schemeClr val="bg1"/>
                </a:solidFill>
                <a:latin typeface="Calibri"/>
                <a:cs typeface="Calibri"/>
              </a:rPr>
              <a:t>2</a:t>
            </a:r>
            <a:r>
              <a:rPr lang="en-US" altLang="ja-JP" sz="3600" b="1" i="1" dirty="0">
                <a:solidFill>
                  <a:schemeClr val="bg1"/>
                </a:solidFill>
                <a:latin typeface="Calibri"/>
                <a:cs typeface="Calibri"/>
              </a:rPr>
              <a:t>[Second Institution if applicable]</a:t>
            </a:r>
            <a:endParaRPr lang="en-US" altLang="ja-JP" sz="1200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6389" name="Rectangle 1817"/>
          <p:cNvSpPr>
            <a:spLocks noChangeArrowheads="1"/>
          </p:cNvSpPr>
          <p:nvPr/>
        </p:nvSpPr>
        <p:spPr bwMode="auto">
          <a:xfrm>
            <a:off x="-7938" y="39806563"/>
            <a:ext cx="595313" cy="149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5277" tIns="147638" rIns="295277" bIns="147638" anchor="ctr">
            <a:spAutoFit/>
          </a:bodyPr>
          <a:lstStyle>
            <a:lvl1pPr defTabSz="2947988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2947988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2947988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2947988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2947988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294798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294798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294798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294798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 sz="77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6390" name="Rectangle 2000"/>
          <p:cNvSpPr>
            <a:spLocks noChangeArrowheads="1"/>
          </p:cNvSpPr>
          <p:nvPr/>
        </p:nvSpPr>
        <p:spPr bwMode="auto">
          <a:xfrm>
            <a:off x="-7938" y="39806563"/>
            <a:ext cx="595313" cy="149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5277" tIns="147638" rIns="295277" bIns="147638" anchor="ctr">
            <a:spAutoFit/>
          </a:bodyPr>
          <a:lstStyle>
            <a:lvl1pPr defTabSz="2947988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2947988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2947988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2947988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2947988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294798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294798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294798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294798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 sz="77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6391" name="Rectangle 2190"/>
          <p:cNvSpPr>
            <a:spLocks noChangeArrowheads="1"/>
          </p:cNvSpPr>
          <p:nvPr/>
        </p:nvSpPr>
        <p:spPr bwMode="auto">
          <a:xfrm>
            <a:off x="-7938" y="39806563"/>
            <a:ext cx="595313" cy="149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5277" tIns="147638" rIns="295277" bIns="147638" anchor="ctr">
            <a:spAutoFit/>
          </a:bodyPr>
          <a:lstStyle>
            <a:lvl1pPr defTabSz="2947988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2947988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2947988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2947988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2947988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294798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294798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294798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294798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 sz="77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6392" name="Rectangle 2393"/>
          <p:cNvSpPr>
            <a:spLocks noChangeArrowheads="1"/>
          </p:cNvSpPr>
          <p:nvPr/>
        </p:nvSpPr>
        <p:spPr bwMode="auto">
          <a:xfrm>
            <a:off x="-7938" y="39806563"/>
            <a:ext cx="595313" cy="149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95277" tIns="147638" rIns="295277" bIns="147638" anchor="ctr">
            <a:spAutoFit/>
          </a:bodyPr>
          <a:lstStyle>
            <a:lvl1pPr defTabSz="2947988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2947988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2947988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2947988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2947988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294798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294798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294798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2947988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endParaRPr lang="en-US" altLang="en-US" sz="7700">
              <a:solidFill>
                <a:srgbClr val="000000"/>
              </a:solidFill>
              <a:cs typeface="Arial" pitchFamily="34" charset="0"/>
            </a:endParaRPr>
          </a:p>
        </p:txBody>
      </p:sp>
      <p:cxnSp>
        <p:nvCxnSpPr>
          <p:cNvPr id="16393" name="AutoShape 2979"/>
          <p:cNvCxnSpPr>
            <a:cxnSpLocks noChangeShapeType="1"/>
          </p:cNvCxnSpPr>
          <p:nvPr/>
        </p:nvCxnSpPr>
        <p:spPr bwMode="auto">
          <a:xfrm rot="5400000">
            <a:off x="12130881" y="21686045"/>
            <a:ext cx="587375" cy="23812"/>
          </a:xfrm>
          <a:prstGeom prst="curvedConnector3">
            <a:avLst>
              <a:gd name="adj1" fmla="val 533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6394" name="Line 2980"/>
          <p:cNvSpPr>
            <a:spLocks noChangeShapeType="1"/>
          </p:cNvSpPr>
          <p:nvPr/>
        </p:nvSpPr>
        <p:spPr bwMode="auto">
          <a:xfrm>
            <a:off x="15773400" y="22494875"/>
            <a:ext cx="0" cy="5476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255989" tIns="127997" rIns="255989" bIns="127997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396" name="Rectangle 1628"/>
          <p:cNvSpPr>
            <a:spLocks noChangeArrowheads="1"/>
          </p:cNvSpPr>
          <p:nvPr/>
        </p:nvSpPr>
        <p:spPr bwMode="auto">
          <a:xfrm>
            <a:off x="14350757" y="6215406"/>
            <a:ext cx="28597468" cy="1524000"/>
          </a:xfrm>
          <a:prstGeom prst="rect">
            <a:avLst/>
          </a:prstGeom>
          <a:solidFill>
            <a:schemeClr val="tx1"/>
          </a:solidFill>
          <a:ln w="88900">
            <a:noFill/>
            <a:miter lim="800000"/>
            <a:headEnd/>
            <a:tailEnd/>
          </a:ln>
        </p:spPr>
        <p:txBody>
          <a:bodyPr wrap="none" lIns="295277" tIns="147638" rIns="295277" bIns="147638" anchor="ctr"/>
          <a:lstStyle>
            <a:lvl1pPr defTabSz="4556125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4556125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4556125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4556125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4556125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561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561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561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561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6000" b="1" dirty="0">
                <a:solidFill>
                  <a:srgbClr val="FFCC00"/>
                </a:solidFill>
                <a:latin typeface="Calibri" pitchFamily="34" charset="0"/>
              </a:rPr>
              <a:t>Results: Part 1</a:t>
            </a:r>
            <a:endParaRPr lang="en-US" altLang="en-US" sz="6000" b="1" dirty="0">
              <a:solidFill>
                <a:srgbClr val="FFCC00"/>
              </a:solidFill>
              <a:latin typeface="Baskerville Old Face" pitchFamily="18" charset="0"/>
            </a:endParaRPr>
          </a:p>
        </p:txBody>
      </p:sp>
      <p:sp>
        <p:nvSpPr>
          <p:cNvPr id="2" name="Text Box 42"/>
          <p:cNvSpPr txBox="1">
            <a:spLocks noChangeArrowheads="1"/>
          </p:cNvSpPr>
          <p:nvPr/>
        </p:nvSpPr>
        <p:spPr bwMode="auto">
          <a:xfrm>
            <a:off x="762000" y="7530863"/>
            <a:ext cx="12649200" cy="8190555"/>
          </a:xfrm>
          <a:prstGeom prst="rect">
            <a:avLst/>
          </a:prstGeom>
          <a:solidFill>
            <a:schemeClr val="bg1"/>
          </a:solidFill>
          <a:ln w="88900">
            <a:noFill/>
            <a:miter lim="800000"/>
            <a:headEnd/>
            <a:tailEnd/>
          </a:ln>
          <a:extLst/>
        </p:spPr>
        <p:txBody>
          <a:bodyPr wrap="square" lIns="91426" tIns="45710" rIns="91426" bIns="45710" anchor="ctr">
            <a:spAutoFit/>
          </a:bodyPr>
          <a:lstStyle>
            <a:lvl1pPr defTabSz="43878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43878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43878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43878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43878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571500" indent="-3968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3200" dirty="0">
              <a:latin typeface="+mj-lt"/>
            </a:endParaRPr>
          </a:p>
          <a:p>
            <a:pPr marL="571500" indent="-3968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3200" dirty="0">
              <a:latin typeface="+mj-lt"/>
            </a:endParaRPr>
          </a:p>
          <a:p>
            <a:pPr marL="571500" indent="-3968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3200" dirty="0">
              <a:latin typeface="+mj-lt"/>
            </a:endParaRPr>
          </a:p>
          <a:p>
            <a:pPr marL="571500" indent="-3968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3200" dirty="0">
              <a:latin typeface="+mj-lt"/>
            </a:endParaRPr>
          </a:p>
          <a:p>
            <a:pPr marL="571500" indent="-3968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3200" dirty="0">
              <a:latin typeface="+mj-lt"/>
            </a:endParaRPr>
          </a:p>
          <a:p>
            <a:pPr marL="571500" indent="-3968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3200" dirty="0">
              <a:latin typeface="+mj-lt"/>
            </a:endParaRPr>
          </a:p>
          <a:p>
            <a:pPr marL="571500" indent="-3968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3200" dirty="0">
              <a:latin typeface="+mj-lt"/>
            </a:endParaRPr>
          </a:p>
          <a:p>
            <a:pPr marL="571500" indent="-3968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3200" dirty="0">
              <a:latin typeface="+mj-lt"/>
            </a:endParaRPr>
          </a:p>
          <a:p>
            <a:pPr marL="571500" indent="-3968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3200" dirty="0">
              <a:latin typeface="+mj-lt"/>
            </a:endParaRPr>
          </a:p>
          <a:p>
            <a:pPr marL="571500" indent="-3968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3200" dirty="0">
              <a:latin typeface="+mj-lt"/>
            </a:endParaRPr>
          </a:p>
          <a:p>
            <a:pPr marL="571500" indent="-3968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3200" dirty="0">
              <a:latin typeface="+mj-lt"/>
            </a:endParaRPr>
          </a:p>
          <a:p>
            <a:pPr marL="571500" indent="-3968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3200" dirty="0">
              <a:latin typeface="+mj-lt"/>
            </a:endParaRPr>
          </a:p>
          <a:p>
            <a:pPr marL="571500" indent="-3968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3200" dirty="0">
              <a:latin typeface="+mj-lt"/>
            </a:endParaRPr>
          </a:p>
          <a:p>
            <a:pPr marL="571500" indent="-3968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3200" dirty="0">
              <a:latin typeface="+mj-lt"/>
            </a:endParaRPr>
          </a:p>
          <a:p>
            <a:pPr marL="571500" indent="-3968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3200" dirty="0">
              <a:latin typeface="+mj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62000" y="15087600"/>
            <a:ext cx="12649200" cy="5302643"/>
            <a:chOff x="381000" y="15168959"/>
            <a:chExt cx="12115800" cy="5302643"/>
          </a:xfrm>
        </p:grpSpPr>
        <p:sp>
          <p:nvSpPr>
            <p:cNvPr id="16418" name="Text Box 49"/>
            <p:cNvSpPr txBox="1">
              <a:spLocks noChangeArrowheads="1"/>
            </p:cNvSpPr>
            <p:nvPr/>
          </p:nvSpPr>
          <p:spPr bwMode="auto">
            <a:xfrm>
              <a:off x="381000" y="16149029"/>
              <a:ext cx="12115800" cy="4322573"/>
            </a:xfrm>
            <a:prstGeom prst="rect">
              <a:avLst/>
            </a:prstGeom>
            <a:solidFill>
              <a:srgbClr val="FFFFFF"/>
            </a:solidFill>
            <a:ln w="88900">
              <a:noFill/>
            </a:ln>
          </p:spPr>
          <p:txBody>
            <a:bodyPr lIns="91426" tIns="45710" rIns="91426" bIns="45710" anchor="ctr">
              <a:spAutoFit/>
            </a:bodyPr>
            <a:lstStyle>
              <a:lvl1pPr defTabSz="4387850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defTabSz="4387850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defTabSz="4387850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defTabSz="4387850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defTabSz="4387850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defTabSz="4387850" eaLnBrk="0" fontAlgn="base" hangingPunct="0">
                <a:spcBef>
                  <a:spcPct val="0"/>
                </a:spcBef>
                <a:spcAft>
                  <a:spcPct val="0"/>
                </a:spcAft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defTabSz="4387850" eaLnBrk="0" fontAlgn="base" hangingPunct="0">
                <a:spcBef>
                  <a:spcPct val="0"/>
                </a:spcBef>
                <a:spcAft>
                  <a:spcPct val="0"/>
                </a:spcAft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defTabSz="4387850" eaLnBrk="0" fontAlgn="base" hangingPunct="0">
                <a:spcBef>
                  <a:spcPct val="0"/>
                </a:spcBef>
                <a:spcAft>
                  <a:spcPct val="0"/>
                </a:spcAft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defTabSz="4387850" eaLnBrk="0" fontAlgn="base" hangingPunct="0">
                <a:spcBef>
                  <a:spcPct val="0"/>
                </a:spcBef>
                <a:spcAft>
                  <a:spcPct val="0"/>
                </a:spcAft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marL="571500" indent="-339725" defTabSz="4389120" eaLnBrk="1" hangingPunct="1">
                <a:lnSpc>
                  <a:spcPct val="110000"/>
                </a:lnSpc>
                <a:buFont typeface="Arial" panose="020B0604020202020204" pitchFamily="34" charset="0"/>
                <a:buChar char="•"/>
              </a:pPr>
              <a:endParaRPr lang="en-US" sz="4200" dirty="0">
                <a:latin typeface="+mn-lt"/>
              </a:endParaRPr>
            </a:p>
            <a:p>
              <a:pPr marL="571500" indent="-339725" defTabSz="4389120" eaLnBrk="1" hangingPunct="1">
                <a:lnSpc>
                  <a:spcPct val="110000"/>
                </a:lnSpc>
                <a:buFont typeface="Arial" panose="020B0604020202020204" pitchFamily="34" charset="0"/>
                <a:buChar char="•"/>
              </a:pPr>
              <a:endParaRPr lang="en-US" sz="4200" dirty="0">
                <a:latin typeface="+mn-lt"/>
              </a:endParaRPr>
            </a:p>
            <a:p>
              <a:pPr marL="571500" indent="-339725" defTabSz="4389120" eaLnBrk="1" hangingPunct="1">
                <a:lnSpc>
                  <a:spcPct val="110000"/>
                </a:lnSpc>
                <a:buFont typeface="Arial" panose="020B0604020202020204" pitchFamily="34" charset="0"/>
                <a:buChar char="•"/>
              </a:pPr>
              <a:endParaRPr lang="en-US" sz="4200" dirty="0">
                <a:latin typeface="+mn-lt"/>
              </a:endParaRPr>
            </a:p>
            <a:p>
              <a:pPr marL="571500" indent="-339725" defTabSz="4389120" eaLnBrk="1" hangingPunct="1">
                <a:lnSpc>
                  <a:spcPct val="110000"/>
                </a:lnSpc>
                <a:buFont typeface="Arial" panose="020B0604020202020204" pitchFamily="34" charset="0"/>
                <a:buChar char="•"/>
              </a:pPr>
              <a:endParaRPr lang="en-US" sz="4200" dirty="0">
                <a:latin typeface="+mn-lt"/>
              </a:endParaRPr>
            </a:p>
            <a:p>
              <a:pPr marL="571500" indent="-339725" defTabSz="4389120" eaLnBrk="1" hangingPunct="1">
                <a:lnSpc>
                  <a:spcPct val="110000"/>
                </a:lnSpc>
                <a:buFont typeface="Arial" panose="020B0604020202020204" pitchFamily="34" charset="0"/>
                <a:buChar char="•"/>
              </a:pPr>
              <a:endParaRPr lang="en-US" sz="4200" dirty="0">
                <a:latin typeface="+mn-lt"/>
              </a:endParaRPr>
            </a:p>
            <a:p>
              <a:pPr marL="571500" indent="-339725" defTabSz="4389120" eaLnBrk="1" hangingPunct="1">
                <a:lnSpc>
                  <a:spcPct val="110000"/>
                </a:lnSpc>
                <a:buFont typeface="Arial" panose="020B0604020202020204" pitchFamily="34" charset="0"/>
                <a:buChar char="•"/>
              </a:pPr>
              <a:endParaRPr lang="en-US" sz="4200" dirty="0">
                <a:latin typeface="+mn-lt"/>
              </a:endParaRPr>
            </a:p>
          </p:txBody>
        </p:sp>
        <p:sp>
          <p:nvSpPr>
            <p:cNvPr id="16395" name="Rectangle 1628"/>
            <p:cNvSpPr>
              <a:spLocks noChangeArrowheads="1"/>
            </p:cNvSpPr>
            <p:nvPr/>
          </p:nvSpPr>
          <p:spPr bwMode="auto">
            <a:xfrm>
              <a:off x="381000" y="15168959"/>
              <a:ext cx="12115800" cy="1524000"/>
            </a:xfrm>
            <a:prstGeom prst="rect">
              <a:avLst/>
            </a:prstGeom>
            <a:solidFill>
              <a:schemeClr val="tx1"/>
            </a:solidFill>
            <a:ln w="88900">
              <a:noFill/>
              <a:miter lim="800000"/>
              <a:headEnd/>
              <a:tailEnd/>
            </a:ln>
          </p:spPr>
          <p:txBody>
            <a:bodyPr wrap="none" lIns="295277" tIns="147638" rIns="295277" bIns="147638" anchor="ctr"/>
            <a:lstStyle>
              <a:lvl1pPr defTabSz="4556125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defTabSz="4556125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defTabSz="4556125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defTabSz="4556125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defTabSz="4556125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defTabSz="4556125" eaLnBrk="0" fontAlgn="base" hangingPunct="0">
                <a:spcBef>
                  <a:spcPct val="0"/>
                </a:spcBef>
                <a:spcAft>
                  <a:spcPct val="0"/>
                </a:spcAft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defTabSz="4556125" eaLnBrk="0" fontAlgn="base" hangingPunct="0">
                <a:spcBef>
                  <a:spcPct val="0"/>
                </a:spcBef>
                <a:spcAft>
                  <a:spcPct val="0"/>
                </a:spcAft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defTabSz="4556125" eaLnBrk="0" fontAlgn="base" hangingPunct="0">
                <a:spcBef>
                  <a:spcPct val="0"/>
                </a:spcBef>
                <a:spcAft>
                  <a:spcPct val="0"/>
                </a:spcAft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defTabSz="4556125" eaLnBrk="0" fontAlgn="base" hangingPunct="0">
                <a:spcBef>
                  <a:spcPct val="0"/>
                </a:spcBef>
                <a:spcAft>
                  <a:spcPct val="0"/>
                </a:spcAft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6000" b="1" dirty="0">
                  <a:solidFill>
                    <a:srgbClr val="FFCC00"/>
                  </a:solidFill>
                  <a:latin typeface="Calibri" pitchFamily="34" charset="0"/>
                </a:rPr>
                <a:t>Objective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62000" y="19507188"/>
            <a:ext cx="12668250" cy="12829942"/>
            <a:chOff x="381000" y="21255229"/>
            <a:chExt cx="12134047" cy="13272920"/>
          </a:xfrm>
        </p:grpSpPr>
        <p:sp>
          <p:nvSpPr>
            <p:cNvPr id="16386" name="Rectangle 132"/>
            <p:cNvSpPr>
              <a:spLocks noChangeArrowheads="1"/>
            </p:cNvSpPr>
            <p:nvPr/>
          </p:nvSpPr>
          <p:spPr bwMode="auto">
            <a:xfrm>
              <a:off x="399247" y="22525699"/>
              <a:ext cx="12115800" cy="12002450"/>
            </a:xfrm>
            <a:prstGeom prst="rect">
              <a:avLst/>
            </a:prstGeom>
            <a:solidFill>
              <a:srgbClr val="FFFFFF"/>
            </a:solidFill>
            <a:ln w="88900">
              <a:noFill/>
            </a:ln>
          </p:spPr>
          <p:txBody>
            <a:bodyPr lIns="91426" tIns="45710" rIns="91426" bIns="45710" anchor="ctr">
              <a:spAutoFit/>
            </a:bodyPr>
            <a:lstStyle>
              <a:lvl1pPr defTabSz="4387850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defTabSz="4387850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defTabSz="4387850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defTabSz="4387850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defTabSz="4387850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defTabSz="4387850" eaLnBrk="0" fontAlgn="base" hangingPunct="0">
                <a:spcBef>
                  <a:spcPct val="0"/>
                </a:spcBef>
                <a:spcAft>
                  <a:spcPct val="0"/>
                </a:spcAft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defTabSz="4387850" eaLnBrk="0" fontAlgn="base" hangingPunct="0">
                <a:spcBef>
                  <a:spcPct val="0"/>
                </a:spcBef>
                <a:spcAft>
                  <a:spcPct val="0"/>
                </a:spcAft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defTabSz="4387850" eaLnBrk="0" fontAlgn="base" hangingPunct="0">
                <a:spcBef>
                  <a:spcPct val="0"/>
                </a:spcBef>
                <a:spcAft>
                  <a:spcPct val="0"/>
                </a:spcAft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defTabSz="4387850" eaLnBrk="0" fontAlgn="base" hangingPunct="0">
                <a:spcBef>
                  <a:spcPct val="0"/>
                </a:spcBef>
                <a:spcAft>
                  <a:spcPct val="0"/>
                </a:spcAft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marL="571500" indent="-339725">
                <a:lnSpc>
                  <a:spcPct val="105000"/>
                </a:lnSpc>
                <a:buFont typeface="Arial"/>
                <a:buChar char="•"/>
              </a:pPr>
              <a:endParaRPr lang="en-US" sz="4200" dirty="0">
                <a:latin typeface="+mn-lt"/>
              </a:endParaRPr>
            </a:p>
            <a:p>
              <a:pPr marL="571500" indent="-339725">
                <a:lnSpc>
                  <a:spcPct val="105000"/>
                </a:lnSpc>
                <a:buFont typeface="Arial"/>
                <a:buChar char="•"/>
              </a:pPr>
              <a:endParaRPr lang="en-US" sz="4200" dirty="0">
                <a:latin typeface="+mn-lt"/>
              </a:endParaRPr>
            </a:p>
            <a:p>
              <a:pPr marL="571500" indent="-339725">
                <a:lnSpc>
                  <a:spcPct val="105000"/>
                </a:lnSpc>
                <a:buFont typeface="Arial"/>
                <a:buChar char="•"/>
              </a:pPr>
              <a:endParaRPr lang="en-US" sz="4200" dirty="0">
                <a:latin typeface="+mn-lt"/>
              </a:endParaRPr>
            </a:p>
            <a:p>
              <a:pPr marL="571500" indent="-339725">
                <a:lnSpc>
                  <a:spcPct val="105000"/>
                </a:lnSpc>
                <a:buFont typeface="Arial"/>
                <a:buChar char="•"/>
              </a:pPr>
              <a:endParaRPr lang="en-US" sz="4200" dirty="0">
                <a:latin typeface="+mn-lt"/>
              </a:endParaRPr>
            </a:p>
            <a:p>
              <a:pPr marL="571500" indent="-339725">
                <a:lnSpc>
                  <a:spcPct val="105000"/>
                </a:lnSpc>
                <a:buFont typeface="Arial"/>
                <a:buChar char="•"/>
              </a:pPr>
              <a:endParaRPr lang="en-US" sz="4200" dirty="0">
                <a:latin typeface="+mn-lt"/>
              </a:endParaRPr>
            </a:p>
            <a:p>
              <a:pPr marL="571500" indent="-339725">
                <a:lnSpc>
                  <a:spcPct val="105000"/>
                </a:lnSpc>
                <a:buFont typeface="Arial"/>
                <a:buChar char="•"/>
              </a:pPr>
              <a:endParaRPr lang="en-US" sz="4200" dirty="0">
                <a:latin typeface="+mn-lt"/>
              </a:endParaRPr>
            </a:p>
            <a:p>
              <a:pPr marL="571500" indent="-339725">
                <a:lnSpc>
                  <a:spcPct val="105000"/>
                </a:lnSpc>
                <a:buFont typeface="Arial"/>
                <a:buChar char="•"/>
              </a:pPr>
              <a:endParaRPr lang="en-US" sz="4200" dirty="0">
                <a:latin typeface="+mn-lt"/>
              </a:endParaRPr>
            </a:p>
            <a:p>
              <a:pPr marL="571500" indent="-339725">
                <a:lnSpc>
                  <a:spcPct val="105000"/>
                </a:lnSpc>
                <a:buFont typeface="Arial"/>
                <a:buChar char="•"/>
              </a:pPr>
              <a:endParaRPr lang="en-US" sz="4200" dirty="0">
                <a:latin typeface="+mn-lt"/>
              </a:endParaRPr>
            </a:p>
            <a:p>
              <a:pPr marL="571500" indent="-339725">
                <a:lnSpc>
                  <a:spcPct val="105000"/>
                </a:lnSpc>
                <a:buFont typeface="Arial"/>
                <a:buChar char="•"/>
              </a:pPr>
              <a:endParaRPr lang="en-US" sz="4200" dirty="0">
                <a:latin typeface="+mn-lt"/>
              </a:endParaRPr>
            </a:p>
            <a:p>
              <a:pPr marL="571500" indent="-339725">
                <a:lnSpc>
                  <a:spcPct val="105000"/>
                </a:lnSpc>
                <a:buFont typeface="Arial"/>
                <a:buChar char="•"/>
              </a:pPr>
              <a:endParaRPr lang="en-US" sz="4200" dirty="0">
                <a:latin typeface="+mn-lt"/>
              </a:endParaRPr>
            </a:p>
            <a:p>
              <a:pPr marL="571500" indent="-339725">
                <a:lnSpc>
                  <a:spcPct val="105000"/>
                </a:lnSpc>
                <a:buFont typeface="Arial"/>
                <a:buChar char="•"/>
              </a:pPr>
              <a:endParaRPr lang="en-US" sz="4200" dirty="0">
                <a:latin typeface="+mn-lt"/>
              </a:endParaRPr>
            </a:p>
            <a:p>
              <a:pPr marL="571500" indent="-339725">
                <a:lnSpc>
                  <a:spcPct val="105000"/>
                </a:lnSpc>
                <a:buFont typeface="Arial"/>
                <a:buChar char="•"/>
              </a:pPr>
              <a:endParaRPr lang="en-US" sz="4200" dirty="0">
                <a:latin typeface="+mn-lt"/>
              </a:endParaRPr>
            </a:p>
            <a:p>
              <a:pPr marL="571500" indent="-339725">
                <a:lnSpc>
                  <a:spcPct val="105000"/>
                </a:lnSpc>
                <a:buFont typeface="Arial"/>
                <a:buChar char="•"/>
              </a:pPr>
              <a:endParaRPr lang="en-US" sz="4200" dirty="0">
                <a:latin typeface="+mn-lt"/>
              </a:endParaRPr>
            </a:p>
            <a:p>
              <a:pPr marL="571500" indent="-339725">
                <a:lnSpc>
                  <a:spcPct val="105000"/>
                </a:lnSpc>
                <a:buFont typeface="Arial"/>
                <a:buChar char="•"/>
              </a:pPr>
              <a:endParaRPr lang="en-US" sz="4200" dirty="0">
                <a:latin typeface="+mn-lt"/>
              </a:endParaRPr>
            </a:p>
            <a:p>
              <a:pPr marL="571500" indent="-339725">
                <a:lnSpc>
                  <a:spcPct val="105000"/>
                </a:lnSpc>
                <a:buFont typeface="Arial"/>
                <a:buChar char="•"/>
              </a:pPr>
              <a:endParaRPr lang="en-US" sz="4200" dirty="0">
                <a:latin typeface="+mn-lt"/>
              </a:endParaRPr>
            </a:p>
            <a:p>
              <a:pPr marL="571500" indent="-339725">
                <a:lnSpc>
                  <a:spcPct val="105000"/>
                </a:lnSpc>
                <a:buFont typeface="Arial"/>
                <a:buChar char="•"/>
              </a:pPr>
              <a:endParaRPr lang="en-US" sz="4200" dirty="0">
                <a:latin typeface="+mn-lt"/>
              </a:endParaRPr>
            </a:p>
            <a:p>
              <a:pPr marL="571500" indent="-339725">
                <a:lnSpc>
                  <a:spcPct val="105000"/>
                </a:lnSpc>
                <a:buFont typeface="Arial"/>
                <a:buChar char="•"/>
              </a:pPr>
              <a:endParaRPr lang="en-US" sz="4200" dirty="0">
                <a:latin typeface="+mn-lt"/>
              </a:endParaRPr>
            </a:p>
          </p:txBody>
        </p:sp>
        <p:sp>
          <p:nvSpPr>
            <p:cNvPr id="16402" name="Rectangle 1628"/>
            <p:cNvSpPr>
              <a:spLocks noChangeArrowheads="1"/>
            </p:cNvSpPr>
            <p:nvPr/>
          </p:nvSpPr>
          <p:spPr bwMode="auto">
            <a:xfrm>
              <a:off x="381000" y="21255229"/>
              <a:ext cx="12115800" cy="1394382"/>
            </a:xfrm>
            <a:prstGeom prst="rect">
              <a:avLst/>
            </a:prstGeom>
            <a:solidFill>
              <a:schemeClr val="tx1"/>
            </a:solidFill>
            <a:ln w="88900">
              <a:noFill/>
              <a:miter lim="800000"/>
              <a:headEnd/>
              <a:tailEnd/>
            </a:ln>
          </p:spPr>
          <p:txBody>
            <a:bodyPr wrap="none" lIns="295277" tIns="147638" rIns="295277" bIns="147638" anchor="ctr"/>
            <a:lstStyle>
              <a:lvl1pPr defTabSz="4556125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defTabSz="4556125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defTabSz="4556125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defTabSz="4556125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defTabSz="4556125" eaLnBrk="0" hangingPunct="0"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defTabSz="4556125" eaLnBrk="0" fontAlgn="base" hangingPunct="0">
                <a:spcBef>
                  <a:spcPct val="0"/>
                </a:spcBef>
                <a:spcAft>
                  <a:spcPct val="0"/>
                </a:spcAft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defTabSz="4556125" eaLnBrk="0" fontAlgn="base" hangingPunct="0">
                <a:spcBef>
                  <a:spcPct val="0"/>
                </a:spcBef>
                <a:spcAft>
                  <a:spcPct val="0"/>
                </a:spcAft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defTabSz="4556125" eaLnBrk="0" fontAlgn="base" hangingPunct="0">
                <a:spcBef>
                  <a:spcPct val="0"/>
                </a:spcBef>
                <a:spcAft>
                  <a:spcPct val="0"/>
                </a:spcAft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defTabSz="4556125" eaLnBrk="0" fontAlgn="base" hangingPunct="0">
                <a:spcBef>
                  <a:spcPct val="0"/>
                </a:spcBef>
                <a:spcAft>
                  <a:spcPct val="0"/>
                </a:spcAft>
                <a:defRPr sz="106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6000" b="1" dirty="0">
                  <a:solidFill>
                    <a:srgbClr val="FFCC00"/>
                  </a:solidFill>
                  <a:latin typeface="Calibri" pitchFamily="34" charset="0"/>
                </a:rPr>
                <a:t>Methods</a:t>
              </a:r>
            </a:p>
          </p:txBody>
        </p:sp>
      </p:grpSp>
      <p:sp>
        <p:nvSpPr>
          <p:cNvPr id="16405" name="Rectangle 1628"/>
          <p:cNvSpPr>
            <a:spLocks noChangeArrowheads="1"/>
          </p:cNvSpPr>
          <p:nvPr/>
        </p:nvSpPr>
        <p:spPr bwMode="auto">
          <a:xfrm>
            <a:off x="14350757" y="29852920"/>
            <a:ext cx="11227287" cy="1094781"/>
          </a:xfrm>
          <a:prstGeom prst="rect">
            <a:avLst/>
          </a:prstGeom>
          <a:solidFill>
            <a:schemeClr val="tx1"/>
          </a:solidFill>
          <a:ln w="88900">
            <a:noFill/>
            <a:miter lim="800000"/>
            <a:headEnd/>
            <a:tailEnd/>
          </a:ln>
        </p:spPr>
        <p:txBody>
          <a:bodyPr wrap="none" lIns="295277" tIns="147638" rIns="295277" bIns="147638" anchor="ctr"/>
          <a:lstStyle>
            <a:lvl1pPr defTabSz="4556125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4556125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4556125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4556125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4556125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561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561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561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561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6000" b="1" dirty="0">
                <a:solidFill>
                  <a:srgbClr val="FFCC00"/>
                </a:solidFill>
                <a:latin typeface="Calibri" pitchFamily="34" charset="0"/>
              </a:rPr>
              <a:t>Contact</a:t>
            </a:r>
          </a:p>
        </p:txBody>
      </p:sp>
      <p:sp>
        <p:nvSpPr>
          <p:cNvPr id="16406" name="Rectangle 26"/>
          <p:cNvSpPr>
            <a:spLocks noChangeArrowheads="1"/>
          </p:cNvSpPr>
          <p:nvPr/>
        </p:nvSpPr>
        <p:spPr bwMode="auto">
          <a:xfrm>
            <a:off x="14369808" y="30937199"/>
            <a:ext cx="11198712" cy="1384974"/>
          </a:xfrm>
          <a:prstGeom prst="rect">
            <a:avLst/>
          </a:prstGeom>
          <a:solidFill>
            <a:srgbClr val="FFFFFF"/>
          </a:solidFill>
          <a:ln w="88900">
            <a:noFill/>
            <a:miter lim="800000"/>
            <a:headEnd/>
            <a:tailEnd/>
          </a:ln>
          <a:extLst/>
        </p:spPr>
        <p:txBody>
          <a:bodyPr wrap="square" lIns="91426" tIns="45710" rIns="91426" bIns="45710" anchor="ctr">
            <a:spAutoFit/>
          </a:bodyPr>
          <a:lstStyle>
            <a:lvl1pPr defTabSz="43878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43878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43878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43878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43878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00"/>
                </a:solidFill>
                <a:latin typeface="Calibri" pitchFamily="34" charset="0"/>
              </a:rPr>
              <a:t>For more information about this research and the role of the EMERGE Lab, check our website at </a:t>
            </a:r>
            <a:r>
              <a:rPr lang="en-US" altLang="en-US" sz="3200" dirty="0">
                <a:solidFill>
                  <a:srgbClr val="000000"/>
                </a:solidFill>
                <a:latin typeface="Calibri" pitchFamily="34" charset="0"/>
                <a:hlinkClick r:id="rId3"/>
              </a:rPr>
              <a:t>https://theEMERGElab.com</a:t>
            </a:r>
            <a:endParaRPr lang="en-US" altLang="en-US" sz="3200" dirty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/>
            <a:endParaRPr lang="en-US" altLang="en-US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6387" name="Rectangle 1628"/>
          <p:cNvSpPr>
            <a:spLocks noChangeArrowheads="1"/>
          </p:cNvSpPr>
          <p:nvPr/>
        </p:nvSpPr>
        <p:spPr bwMode="auto">
          <a:xfrm>
            <a:off x="762000" y="6177995"/>
            <a:ext cx="12649200" cy="1524000"/>
          </a:xfrm>
          <a:prstGeom prst="rect">
            <a:avLst/>
          </a:prstGeom>
          <a:solidFill>
            <a:schemeClr val="tx1"/>
          </a:solidFill>
          <a:ln w="88900">
            <a:noFill/>
            <a:miter lim="800000"/>
            <a:headEnd/>
            <a:tailEnd/>
          </a:ln>
        </p:spPr>
        <p:txBody>
          <a:bodyPr wrap="none" lIns="295277" tIns="147638" rIns="295277" bIns="147638" anchor="ctr"/>
          <a:lstStyle>
            <a:lvl1pPr defTabSz="4556125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4556125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4556125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4556125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4556125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561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561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561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561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6000" b="1" dirty="0">
                <a:solidFill>
                  <a:srgbClr val="FFCC00"/>
                </a:solidFill>
                <a:latin typeface="Calibri" pitchFamily="34" charset="0"/>
              </a:rPr>
              <a:t>Background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770589"/>
              </p:ext>
            </p:extLst>
          </p:nvPr>
        </p:nvGraphicFramePr>
        <p:xfrm>
          <a:off x="14341232" y="21227309"/>
          <a:ext cx="11227287" cy="813815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394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4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17419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3950" algn="l"/>
                        </a:tabLst>
                      </a:pPr>
                      <a:r>
                        <a:rPr lang="en-US" sz="6000" dirty="0">
                          <a:solidFill>
                            <a:srgbClr val="FFCC00"/>
                          </a:solidFill>
                          <a:effectLst/>
                          <a:latin typeface="+mn-lt"/>
                        </a:rPr>
                        <a:t> Table (if applicable)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3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0" dirty="0">
                        <a:solidFill>
                          <a:srgbClr val="FFCC00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4211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123950" algn="l"/>
                        </a:tabLst>
                      </a:pPr>
                      <a:endParaRPr lang="en-US" sz="6000" b="1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1828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60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60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4211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123950" algn="l"/>
                        </a:tabLst>
                      </a:pPr>
                      <a:endParaRPr lang="en-US" sz="3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60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60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4211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123950" algn="l"/>
                        </a:tabLst>
                      </a:pPr>
                      <a:endParaRPr lang="en-US" sz="3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60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60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4211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123950" algn="l"/>
                        </a:tabLst>
                      </a:pPr>
                      <a:endParaRPr lang="en-US" sz="6000" b="1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1828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60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60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4211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123950" algn="l"/>
                        </a:tabLst>
                      </a:pPr>
                      <a:endParaRPr lang="en-US" sz="3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60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60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99685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123950" algn="l"/>
                        </a:tabLst>
                      </a:pPr>
                      <a:endParaRPr lang="en-US" sz="3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60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6000" dirty="0">
                        <a:solidFill>
                          <a:schemeClr val="tx1"/>
                        </a:solidFill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94E542F3-52A2-48E1-9220-7013AD44E9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8833" y="393793"/>
            <a:ext cx="4528406" cy="4620823"/>
          </a:xfrm>
          <a:prstGeom prst="rect">
            <a:avLst/>
          </a:prstGeom>
        </p:spPr>
      </p:pic>
      <p:sp>
        <p:nvSpPr>
          <p:cNvPr id="37" name="Rectangle 1628">
            <a:extLst>
              <a:ext uri="{FF2B5EF4-FFF2-40B4-BE49-F238E27FC236}">
                <a16:creationId xmlns:a16="http://schemas.microsoft.com/office/drawing/2014/main" id="{51726E07-F351-433E-9267-D5093FD50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98551" y="29859385"/>
            <a:ext cx="16449674" cy="1094781"/>
          </a:xfrm>
          <a:prstGeom prst="rect">
            <a:avLst/>
          </a:prstGeom>
          <a:solidFill>
            <a:schemeClr val="tx1"/>
          </a:solidFill>
          <a:ln w="88900">
            <a:noFill/>
            <a:miter lim="800000"/>
            <a:headEnd/>
            <a:tailEnd/>
          </a:ln>
        </p:spPr>
        <p:txBody>
          <a:bodyPr wrap="none" lIns="295277" tIns="147638" rIns="295277" bIns="147638" anchor="ctr"/>
          <a:lstStyle>
            <a:lvl1pPr defTabSz="4556125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4556125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4556125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4556125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4556125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561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561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561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561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6000" b="1" dirty="0">
                <a:solidFill>
                  <a:srgbClr val="FFCC00"/>
                </a:solidFill>
                <a:latin typeface="Calibri" pitchFamily="34" charset="0"/>
              </a:rPr>
              <a:t>Acknowledgments</a:t>
            </a:r>
          </a:p>
        </p:txBody>
      </p:sp>
      <p:sp>
        <p:nvSpPr>
          <p:cNvPr id="38" name="Rectangle 26">
            <a:extLst>
              <a:ext uri="{FF2B5EF4-FFF2-40B4-BE49-F238E27FC236}">
                <a16:creationId xmlns:a16="http://schemas.microsoft.com/office/drawing/2014/main" id="{7EAD8FA6-4FAB-499E-A25E-731948A9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7391" y="30970981"/>
            <a:ext cx="16510833" cy="1553626"/>
          </a:xfrm>
          <a:prstGeom prst="rect">
            <a:avLst/>
          </a:prstGeom>
          <a:solidFill>
            <a:srgbClr val="FFFFFF"/>
          </a:solidFill>
          <a:ln w="88900">
            <a:noFill/>
            <a:miter lim="800000"/>
            <a:headEnd/>
            <a:tailEnd/>
          </a:ln>
          <a:extLst/>
        </p:spPr>
        <p:txBody>
          <a:bodyPr wrap="square" lIns="91426" tIns="45710" rIns="91426" bIns="45710" anchor="ctr">
            <a:spAutoFit/>
          </a:bodyPr>
          <a:lstStyle>
            <a:lvl1pPr defTabSz="43878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43878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43878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43878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4387850" eaLnBrk="0" hangingPunct="0"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hangingPunct="1"/>
            <a:endParaRPr lang="en-US" altLang="en-US" sz="3200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1BC0EB-6EF6-49EF-A447-71D12FE2959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93793"/>
            <a:ext cx="3162467" cy="471243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BC6B2C6-493D-4121-AB2F-02740BE273C7}"/>
              </a:ext>
            </a:extLst>
          </p:cNvPr>
          <p:cNvSpPr txBox="1"/>
          <p:nvPr/>
        </p:nvSpPr>
        <p:spPr>
          <a:xfrm>
            <a:off x="3917719" y="2276998"/>
            <a:ext cx="3717684" cy="27650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7200" spc="-300" dirty="0">
                <a:solidFill>
                  <a:schemeClr val="bg1"/>
                </a:solidFill>
                <a:latin typeface="Avenir LT Std 55 Roman" panose="020B0503020203020204" pitchFamily="34" charset="0"/>
              </a:rPr>
              <a:t>the</a:t>
            </a:r>
          </a:p>
          <a:p>
            <a:pPr>
              <a:lnSpc>
                <a:spcPct val="80000"/>
              </a:lnSpc>
            </a:pPr>
            <a:r>
              <a:rPr lang="en-US" sz="7200" spc="-300" dirty="0">
                <a:solidFill>
                  <a:schemeClr val="bg1"/>
                </a:solidFill>
                <a:latin typeface="Avenir LT Std 55 Roman" panose="020B0503020203020204" pitchFamily="34" charset="0"/>
              </a:rPr>
              <a:t>EMERGE</a:t>
            </a:r>
          </a:p>
          <a:p>
            <a:pPr>
              <a:lnSpc>
                <a:spcPct val="80000"/>
              </a:lnSpc>
            </a:pPr>
            <a:r>
              <a:rPr lang="en-US" sz="7200" spc="-300" dirty="0">
                <a:solidFill>
                  <a:schemeClr val="bg1"/>
                </a:solidFill>
                <a:latin typeface="Avenir LT Std 55 Roman" panose="020B0503020203020204" pitchFamily="34" charset="0"/>
              </a:rPr>
              <a:t>lab</a:t>
            </a:r>
          </a:p>
        </p:txBody>
      </p:sp>
    </p:spTree>
    <p:extLst>
      <p:ext uri="{BB962C8B-B14F-4D97-AF65-F5344CB8AC3E}">
        <p14:creationId xmlns:p14="http://schemas.microsoft.com/office/powerpoint/2010/main" val="767249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2014</TotalTime>
  <Words>87</Words>
  <Application>Microsoft Office PowerPoint</Application>
  <PresentationFormat>Custom</PresentationFormat>
  <Paragraphs>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MS PGothic</vt:lpstr>
      <vt:lpstr>Arial</vt:lpstr>
      <vt:lpstr>Avenir LT Std 55 Roman</vt:lpstr>
      <vt:lpstr>Baskerville Old Face</vt:lpstr>
      <vt:lpstr>Calibri</vt:lpstr>
      <vt:lpstr>Cambria</vt:lpstr>
      <vt:lpstr>Times New Roman</vt:lpstr>
      <vt:lpstr>Office Theme</vt:lpstr>
      <vt:lpstr>PowerPoint Presentation</vt:lpstr>
    </vt:vector>
  </TitlesOfParts>
  <Company>USC Health Science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Silverstein</dc:creator>
  <cp:lastModifiedBy>Brian Nguyen</cp:lastModifiedBy>
  <cp:revision>78</cp:revision>
  <dcterms:created xsi:type="dcterms:W3CDTF">2014-03-18T21:47:01Z</dcterms:created>
  <dcterms:modified xsi:type="dcterms:W3CDTF">2019-04-25T09:09:59Z</dcterms:modified>
</cp:coreProperties>
</file>